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media/image3.svg" ContentType="image/svg+xml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1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1400" y="56"/>
      </p:cViewPr>
      <p:guideLst>
        <p:guide orient="horz" pos="2154"/>
        <p:guide pos="283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57600" cy="576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2.jpe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7D294-B2E4-4E1C-8546-C38B707572E9}" type="datetimeFigureOut">
              <a:rPr 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E4E6-2D38-49D8-B7E7-12DD83F175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svg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:\Users\genchanghsu\Desktop\2023_Ant_Hitchhiking_on_Vehicles_in_Taiwan\03_Outputs\Figures\Cases_map.tiffCases_map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6525" y="663575"/>
            <a:ext cx="5902960" cy="486156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81191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20200905_110240"/>
          <p:cNvPicPr>
            <a:picLocks noChangeAspect="1"/>
          </p:cNvPicPr>
          <p:nvPr/>
        </p:nvPicPr>
        <p:blipFill>
          <a:blip r:embed="rId2"/>
          <a:srcRect l="9564" r="12317"/>
          <a:stretch>
            <a:fillRect/>
          </a:stretch>
        </p:blipFill>
        <p:spPr>
          <a:xfrm>
            <a:off x="6202045" y="836295"/>
            <a:ext cx="2574925" cy="1967230"/>
          </a:xfrm>
          <a:prstGeom prst="rect">
            <a:avLst/>
          </a:prstGeom>
        </p:spPr>
      </p:pic>
      <p:pic>
        <p:nvPicPr>
          <p:cNvPr id="3" name="Picture 2" descr="194307018_508000430542931_7073338348036023116_n"/>
          <p:cNvPicPr>
            <a:picLocks noChangeAspect="1"/>
          </p:cNvPicPr>
          <p:nvPr/>
        </p:nvPicPr>
        <p:blipFill>
          <a:blip r:embed="rId3"/>
          <a:srcRect t="25266" b="36952"/>
          <a:stretch>
            <a:fillRect/>
          </a:stretch>
        </p:blipFill>
        <p:spPr>
          <a:xfrm>
            <a:off x="6202045" y="3256280"/>
            <a:ext cx="2573020" cy="1957070"/>
          </a:xfrm>
          <a:prstGeom prst="rect">
            <a:avLst/>
          </a:prstGeom>
        </p:spPr>
      </p:pic>
      <p:sp>
        <p:nvSpPr>
          <p:cNvPr id="6" name="文字方塊 4"/>
          <p:cNvSpPr txBox="1"/>
          <p:nvPr/>
        </p:nvSpPr>
        <p:spPr>
          <a:xfrm>
            <a:off x="6144756" y="376055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4"/>
          <p:cNvSpPr txBox="1"/>
          <p:nvPr/>
        </p:nvSpPr>
        <p:spPr>
          <a:xfrm>
            <a:off x="6126976" y="2785822"/>
            <a:ext cx="576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: Rounded Corners 21"/>
          <p:cNvSpPr/>
          <p:nvPr/>
        </p:nvSpPr>
        <p:spPr>
          <a:xfrm>
            <a:off x="827405" y="433070"/>
            <a:ext cx="2148205" cy="2759710"/>
          </a:xfrm>
          <a:prstGeom prst="roundRect">
            <a:avLst/>
          </a:prstGeom>
          <a:solidFill>
            <a:srgbClr val="8DD3C7"/>
          </a:solidFill>
          <a:ln w="76200">
            <a:solidFill>
              <a:srgbClr val="8DD3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1"/>
          <p:cNvSpPr/>
          <p:nvPr/>
        </p:nvSpPr>
        <p:spPr>
          <a:xfrm>
            <a:off x="3622040" y="424180"/>
            <a:ext cx="2167255" cy="2777490"/>
          </a:xfrm>
          <a:prstGeom prst="roundRect">
            <a:avLst/>
          </a:prstGeom>
          <a:solidFill>
            <a:srgbClr val="DEDDA6"/>
          </a:solidFill>
          <a:ln w="76200">
            <a:solidFill>
              <a:srgbClr val="DED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: Rounded Corners 21"/>
          <p:cNvSpPr/>
          <p:nvPr/>
        </p:nvSpPr>
        <p:spPr>
          <a:xfrm>
            <a:off x="6374130" y="422910"/>
            <a:ext cx="2146935" cy="2769870"/>
          </a:xfrm>
          <a:prstGeom prst="roundRect">
            <a:avLst/>
          </a:prstGeom>
          <a:solidFill>
            <a:srgbClr val="FAA1CD"/>
          </a:solidFill>
          <a:ln w="76200">
            <a:solidFill>
              <a:srgbClr val="FAA1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 dirty="0">
              <a:ln>
                <a:solidFill>
                  <a:schemeClr val="accent2">
                    <a:lumMod val="50000"/>
                  </a:schemeClr>
                </a:solidFill>
              </a:ln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Content Placeholder 39" descr="1448654230_city-car"/>
          <p:cNvPicPr>
            <a:picLocks noChangeAspect="1"/>
          </p:cNvPicPr>
          <p:nvPr>
            <p:ph idx="1"/>
          </p:nvPr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189605" y="4638675"/>
            <a:ext cx="3482975" cy="2400935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253490" y="528955"/>
            <a:ext cx="1116965" cy="874395"/>
            <a:chOff x="1494" y="2930"/>
            <a:chExt cx="1299" cy="1031"/>
          </a:xfrm>
        </p:grpSpPr>
        <p:pic>
          <p:nvPicPr>
            <p:cNvPr id="43" name="Picture 4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80000">
              <a:off x="1494" y="3404"/>
              <a:ext cx="285" cy="230"/>
            </a:xfrm>
            <a:prstGeom prst="rect">
              <a:avLst/>
            </a:prstGeom>
          </p:spPr>
        </p:pic>
        <p:pic>
          <p:nvPicPr>
            <p:cNvPr id="44" name="Picture 43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3360000">
              <a:off x="1735" y="3006"/>
              <a:ext cx="343" cy="191"/>
            </a:xfrm>
            <a:prstGeom prst="rect">
              <a:avLst/>
            </a:prstGeom>
          </p:spPr>
        </p:pic>
        <p:pic>
          <p:nvPicPr>
            <p:cNvPr id="45" name="Picture 44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6540000">
              <a:off x="2527" y="3047"/>
              <a:ext cx="343" cy="191"/>
            </a:xfrm>
            <a:prstGeom prst="rect">
              <a:avLst/>
            </a:prstGeom>
          </p:spPr>
        </p:pic>
        <p:pic>
          <p:nvPicPr>
            <p:cNvPr id="46" name="Picture 45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8940000">
              <a:off x="2368" y="3260"/>
              <a:ext cx="285" cy="230"/>
            </a:xfrm>
            <a:prstGeom prst="rect">
              <a:avLst/>
            </a:prstGeom>
          </p:spPr>
        </p:pic>
        <p:pic>
          <p:nvPicPr>
            <p:cNvPr id="47" name="Picture 46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200000">
              <a:off x="2432" y="3467"/>
              <a:ext cx="285" cy="230"/>
            </a:xfrm>
            <a:prstGeom prst="rect">
              <a:avLst/>
            </a:prstGeom>
          </p:spPr>
        </p:pic>
        <p:pic>
          <p:nvPicPr>
            <p:cNvPr id="48" name="Picture 47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9140000">
              <a:off x="1764" y="3692"/>
              <a:ext cx="285" cy="230"/>
            </a:xfrm>
            <a:prstGeom prst="rect">
              <a:avLst/>
            </a:prstGeom>
          </p:spPr>
        </p:pic>
        <p:pic>
          <p:nvPicPr>
            <p:cNvPr id="51" name="Picture 50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20000">
              <a:off x="2025" y="3526"/>
              <a:ext cx="285" cy="230"/>
            </a:xfrm>
            <a:prstGeom prst="rect">
              <a:avLst/>
            </a:prstGeom>
          </p:spPr>
        </p:pic>
        <p:pic>
          <p:nvPicPr>
            <p:cNvPr id="52" name="Picture 51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2960000">
              <a:off x="2368" y="3731"/>
              <a:ext cx="285" cy="230"/>
            </a:xfrm>
            <a:prstGeom prst="rect">
              <a:avLst/>
            </a:prstGeom>
          </p:spPr>
        </p:pic>
        <p:pic>
          <p:nvPicPr>
            <p:cNvPr id="53" name="Picture 52" descr="vector"/>
            <p:cNvPicPr>
              <a:picLocks noChangeAspect="1"/>
            </p:cNvPicPr>
            <p:nvPr/>
          </p:nvPicPr>
          <p:blipFill>
            <a:blip r:embed="rId3" cstate="print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640000">
              <a:off x="2028" y="3179"/>
              <a:ext cx="285" cy="230"/>
            </a:xfrm>
            <a:prstGeom prst="rect">
              <a:avLst/>
            </a:prstGeom>
          </p:spPr>
        </p:pic>
      </p:grpSp>
      <p:cxnSp>
        <p:nvCxnSpPr>
          <p:cNvPr id="71" name="Straight Arrow Connector 70"/>
          <p:cNvCxnSpPr>
            <a:endCxn id="4" idx="0"/>
          </p:cNvCxnSpPr>
          <p:nvPr/>
        </p:nvCxnSpPr>
        <p:spPr>
          <a:xfrm>
            <a:off x="4683125" y="1412875"/>
            <a:ext cx="22225" cy="2998470"/>
          </a:xfrm>
          <a:prstGeom prst="straightConnector1">
            <a:avLst/>
          </a:prstGeom>
          <a:ln w="190500" cmpd="sng">
            <a:solidFill>
              <a:srgbClr val="DEDDA6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pngkey.com-cartoon-legs-png-1861558"/>
          <p:cNvPicPr>
            <a:picLocks noChangeAspect="1"/>
          </p:cNvPicPr>
          <p:nvPr/>
        </p:nvPicPr>
        <p:blipFill>
          <a:blip r:embed="rId5" cstate="print"/>
          <a:srcRect l="60205" t="38920" b="-351"/>
          <a:stretch>
            <a:fillRect/>
          </a:stretch>
        </p:blipFill>
        <p:spPr>
          <a:xfrm rot="20520000">
            <a:off x="4334510" y="599440"/>
            <a:ext cx="894715" cy="1214755"/>
          </a:xfrm>
          <a:prstGeom prst="rect">
            <a:avLst/>
          </a:prstGeom>
        </p:spPr>
      </p:pic>
      <p:pic>
        <p:nvPicPr>
          <p:cNvPr id="57" name="Picture 56" descr="pngwing.com"/>
          <p:cNvPicPr>
            <a:picLocks noChangeAspect="1"/>
          </p:cNvPicPr>
          <p:nvPr/>
        </p:nvPicPr>
        <p:blipFill>
          <a:blip r:embed="rId6" cstate="print"/>
          <a:srcRect b="5800"/>
          <a:stretch>
            <a:fillRect/>
          </a:stretch>
        </p:blipFill>
        <p:spPr>
          <a:xfrm>
            <a:off x="6876415" y="509270"/>
            <a:ext cx="1193800" cy="1125220"/>
          </a:xfrm>
          <a:prstGeom prst="rect">
            <a:avLst/>
          </a:prstGeom>
        </p:spPr>
      </p:pic>
      <p:cxnSp>
        <p:nvCxnSpPr>
          <p:cNvPr id="65" name="Straight Arrow Connector 64"/>
          <p:cNvCxnSpPr>
            <a:endCxn id="4" idx="1"/>
          </p:cNvCxnSpPr>
          <p:nvPr/>
        </p:nvCxnSpPr>
        <p:spPr>
          <a:xfrm>
            <a:off x="1559560" y="2871470"/>
            <a:ext cx="1251585" cy="1950085"/>
          </a:xfrm>
          <a:prstGeom prst="straightConnector1">
            <a:avLst/>
          </a:prstGeom>
          <a:ln w="190500" cmpd="sng">
            <a:solidFill>
              <a:srgbClr val="8DD3C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Box 71"/>
          <p:cNvSpPr txBox="1"/>
          <p:nvPr/>
        </p:nvSpPr>
        <p:spPr>
          <a:xfrm>
            <a:off x="827405" y="1552575"/>
            <a:ext cx="21507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activity)</a:t>
            </a: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 Box 72"/>
          <p:cNvSpPr txBox="1"/>
          <p:nvPr/>
        </p:nvSpPr>
        <p:spPr>
          <a:xfrm>
            <a:off x="852805" y="2259330"/>
            <a:ext cx="211709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</a:t>
            </a:r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abitat use</a:t>
            </a:r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 Box 73"/>
          <p:cNvSpPr txBox="1"/>
          <p:nvPr/>
        </p:nvSpPr>
        <p:spPr>
          <a:xfrm>
            <a:off x="3733165" y="1930400"/>
            <a:ext cx="1945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Morphology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(climbing ability)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6" name="Straight Arrow Connector 75"/>
          <p:cNvCxnSpPr>
            <a:endCxn id="4" idx="7"/>
          </p:cNvCxnSpPr>
          <p:nvPr/>
        </p:nvCxnSpPr>
        <p:spPr>
          <a:xfrm flipH="1">
            <a:off x="6599555" y="2853055"/>
            <a:ext cx="1082675" cy="1968500"/>
          </a:xfrm>
          <a:prstGeom prst="straightConnector1">
            <a:avLst/>
          </a:prstGeom>
          <a:ln w="190500" cmpd="sng">
            <a:solidFill>
              <a:srgbClr val="FAA1CD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 Box 74"/>
          <p:cNvSpPr txBox="1"/>
          <p:nvPr/>
        </p:nvSpPr>
        <p:spPr>
          <a:xfrm>
            <a:off x="6377964" y="1930439"/>
            <a:ext cx="2227890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Physiology</a:t>
            </a:r>
            <a:endParaRPr lang="en-US" sz="24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(thermal tolerance)</a:t>
            </a:r>
            <a:endParaRPr lang="en-US" sz="16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7" name="Picture 76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1360000">
            <a:off x="5509895" y="5125085"/>
            <a:ext cx="743585" cy="490220"/>
          </a:xfrm>
          <a:prstGeom prst="rect">
            <a:avLst/>
          </a:prstGeom>
        </p:spPr>
      </p:pic>
      <p:pic>
        <p:nvPicPr>
          <p:cNvPr id="79" name="Picture 78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20000" flipH="1">
            <a:off x="4185920" y="4634865"/>
            <a:ext cx="786130" cy="518160"/>
          </a:xfrm>
          <a:prstGeom prst="rect">
            <a:avLst/>
          </a:prstGeom>
        </p:spPr>
      </p:pic>
      <p:pic>
        <p:nvPicPr>
          <p:cNvPr id="81" name="Picture 80" descr="vector (1)"/>
          <p:cNvPicPr>
            <a:picLocks noChangeAspect="1"/>
          </p:cNvPicPr>
          <p:nvPr/>
        </p:nvPicPr>
        <p:blipFill>
          <a:blip r:embed="rId7" cstate="print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740000" flipH="1">
            <a:off x="3018155" y="5151755"/>
            <a:ext cx="754380" cy="4972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Presentation</Application>
  <PresentationFormat>On-screen Show (4:3)</PresentationFormat>
  <Paragraphs>18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Microsoft YaHei</vt:lpstr>
      <vt:lpstr>Arial Unicode MS</vt:lpstr>
      <vt:lpstr>PMingLiU</vt:lpstr>
      <vt:lpstr>Calibri</vt:lpstr>
      <vt:lpstr>Office 佈景主題</vt:lpstr>
      <vt:lpstr>PowerPoint 演示文稿</vt:lpstr>
      <vt:lpstr>PowerPoint 演示文稿</vt:lpstr>
    </vt:vector>
  </TitlesOfParts>
  <Company>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.</dc:creator>
  <cp:lastModifiedBy>genchanghsu</cp:lastModifiedBy>
  <cp:revision>15</cp:revision>
  <dcterms:created xsi:type="dcterms:W3CDTF">2023-06-18T15:08:00Z</dcterms:created>
  <dcterms:modified xsi:type="dcterms:W3CDTF">2023-06-29T06:00:23Z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8572673CAE3C407482EB460DB8B871ED</vt:lpwstr>
  </property>
  <property fmtid="{D5CDD505-2E9C-101B-9397-08002B2CF9AE}" pid="3" name="KSOProductBuildVer">
    <vt:lpwstr>1033-11.2.0.11537</vt:lpwstr>
  </property>
</Properties>
</file>

<file path=docProps/thumbnail.jpeg>
</file>